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60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5A8F-2DD2-A42A-2DFA-E7F6518C9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51C923-8FBD-C479-1586-740241902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15B20B-2C4D-69D1-8EA7-43B8E708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5DC464-E67B-97D2-EA78-E9013628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3DB1C-5AF0-F443-09DD-3BA475EE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17C7-BD0C-952B-E32D-3B1FFE85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10E8B-8E94-E061-C5A8-0510B8FF3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A4E53-7AAD-9595-5E0F-26EA05BF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5572E-C142-7F59-1478-DD6B63C0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F44AF-1B66-D768-5DCF-8BC78C2A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5FD94E-9640-651D-152D-31854C2D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C8E73A-2EE1-5DD4-0746-71407A672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22C56-A394-09F3-44BD-16EBC478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169B7-2DB8-1DF7-3CD1-6148CA61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CCA6D-541A-AC26-925E-003B0F95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8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BA040-8162-D14C-5F13-259EA301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41D88-E1B3-5967-5A96-C86374C6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4E77C-B120-1CB9-295C-6764D735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6D391-4DD5-5843-1038-C3789A54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4A8C6-0B23-E77D-6B19-66D6B8E4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9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960D2-3D23-B584-92AA-AE3E3FF7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38BE2-3EDB-C2A8-EDC1-A84906BAC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E0F23-2894-E92F-B320-2E9DA16E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7E6A4-A6A7-548B-319F-F15DAADA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1754CA-10D7-D7DA-5D2C-C8528072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1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4B0BE-6497-99F5-3A33-829A6FC3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928E1-237A-2585-C495-A17BF245F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9AB992-703E-5E5A-317D-81CC55DB4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3A15D-7B15-DDC0-A386-D9AA7367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A1080C-4D57-B91C-7C42-D23A7C8F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283448-191C-F9E7-22D5-AA43967F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37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8280E-E63C-20E7-752F-6820FBDB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F4BA4E-3645-3107-C0CB-38606F4E0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6327D-4B70-A341-BE56-B4D9FE10F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7128EC-A534-6915-E1E4-920ADEF4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CBD906-26F4-0C9D-082A-5C7A53123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5A4A34-A14C-DE64-1AAE-18BE2C3C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1C9B32-FD9B-5BF1-6313-05B6A610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8835E4-4969-EBB3-D46E-28DA14CA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1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D4D45-DBC5-1BF3-67D7-5D9FA427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E37A53-8AB5-B2FA-914E-EFE55651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E71E44-A25A-75F9-50F0-5F7A302B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D848DC-5F4F-F0BF-AB88-BAA2F48B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74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285035-65BB-D434-EC00-A9E88142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8C176A-C387-F096-A8AB-9880CA73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7A2A47-ABF5-A905-B3A1-09821297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5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361B5-14CD-8D09-A788-65A5C0D4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1F36A-BC5B-8ABA-2810-C4E4F82C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7E6BA8-CAD9-6DF6-0A80-936A50682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F0913F-BDFD-181F-D1BD-FF2CB1E0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40A753-110B-1963-1EE4-2614F26B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CFFD7B-E3A2-984D-ABB2-CAD0F98D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A1978-F425-969C-9C06-F2E7B361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974E04-5C5C-7EFA-40B1-5F4B5F620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D49D0B-D9CF-9C72-F038-E0322540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25B4B-6CA1-67B7-0845-E5A05CCC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3395BA-939D-9D5A-2FF7-B63F59B5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A7B562-9969-E4E9-C712-6FAF76C4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4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880B03-B4B4-62FB-1A30-E9A661D7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B93607-CDF9-DBDA-8A50-B22ED076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339E3-EC42-5F62-E1A9-325046ED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8AA26-7BAD-FAA8-BCF6-08CD2FFF0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1DABA5-12E5-E4D2-B4CD-E52BDB86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5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AE8C0-2FBD-A76E-E548-616B9F5C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10ACAF-D633-8621-04C7-F15B41419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8599"/>
            <a:ext cx="10310812" cy="581940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F6C92D8-187A-62B5-721D-EB83025E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56" y="53413"/>
            <a:ext cx="5881687" cy="883118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Redshift (Queries on total &amp; max)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769EDC-683D-9AD8-5E6E-9A775DBA4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8EC6F9C-FF71-03AC-D7F1-B7E6E204B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1"/>
    </mc:Choice>
    <mc:Fallback xmlns="">
      <p:transition spd="slow" advTm="9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F6A0C-7FB1-4E28-0BC6-5D6B5A6A6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F07725-18FB-5BCB-6CAE-4E5418E0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681037"/>
            <a:ext cx="10933935" cy="617696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94ECE13-6B2D-86BA-96C3-CA77255B06AF}"/>
              </a:ext>
            </a:extLst>
          </p:cNvPr>
          <p:cNvSpPr txBox="1">
            <a:spLocks/>
          </p:cNvSpPr>
          <p:nvPr/>
        </p:nvSpPr>
        <p:spPr>
          <a:xfrm>
            <a:off x="4004879" y="124326"/>
            <a:ext cx="4124326" cy="55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Hours/Cost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EA34F1-9123-15EA-C0A4-C7A63A933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226054C-6C51-472F-2B78-E975D4D23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4F50A1E-E969-5390-8259-B7B08A060307}"/>
              </a:ext>
            </a:extLst>
          </p:cNvPr>
          <p:cNvSpPr txBox="1">
            <a:spLocks/>
          </p:cNvSpPr>
          <p:nvPr/>
        </p:nvSpPr>
        <p:spPr>
          <a:xfrm>
            <a:off x="4004879" y="124326"/>
            <a:ext cx="4124326" cy="55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 video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DEB265-74B0-481F-5206-E1FE687A2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2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58BFDA88-4A98-54CD-C370-481B56EB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062" y="681037"/>
            <a:ext cx="10175875" cy="57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04B9D8-A1EE-EE0B-2262-EE839D47F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7"/>
            <a:ext cx="12192000" cy="6839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BCB905-EDDF-66D9-059D-9802C2BB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29B12D1-D0C7-9DCD-AC29-E9428382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7083"/>
          <a:stretch/>
        </p:blipFill>
        <p:spPr>
          <a:xfrm>
            <a:off x="18896" y="537882"/>
            <a:ext cx="12173104" cy="5954993"/>
          </a:xfr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5757809-183F-D4B9-BC67-D7BB17112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4"/>
    </mc:Choice>
    <mc:Fallback xmlns="">
      <p:transition spd="slow" advTm="1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4DDF8-95E9-6737-CD55-F67029FE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0"/>
            <a:ext cx="5772150" cy="549275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Tableau – Live Data Connection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D8A30-6816-D714-E16D-1218EE3D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E5BD9-010A-8A30-63C5-4D111109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6" y="549275"/>
            <a:ext cx="11208989" cy="63087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7E2008-6C98-A90B-18CA-35420B774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6178A7D-5277-0D1C-F564-5B5CB3E25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36"/>
    </mc:Choice>
    <mc:Fallback xmlns="">
      <p:transition spd="slow" advTm="24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F4298-27CA-DA46-70D8-931C663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671" y="-35059"/>
            <a:ext cx="6536657" cy="716096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Tableau – Live Data Synchronization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C1EDE4-FB20-A3C2-9537-F5C073275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24765-8E27-9BCB-2C9A-DBD406E7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657764"/>
            <a:ext cx="10953750" cy="62002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9A7782-4E0D-5A2C-DA6E-CBB82B419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789FCA7-C51D-2F75-82A4-4F4B8987E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1"/>
    </mc:Choice>
    <mc:Fallback xmlns="">
      <p:transition spd="slow" advTm="1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943E6-ADA4-7084-E730-0CDAD945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5" y="-63896"/>
            <a:ext cx="4476750" cy="760246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Tableau (Table Display)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C81457-F4ED-8360-1BD8-08637E0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2969E4-FE45-B63A-7BF4-54B0D700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600"/>
            <a:ext cx="12192000" cy="639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514498-E887-5400-31FD-7DEFF835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BD25AEB-89EF-BD42-2908-579B117C4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5"/>
    </mc:Choice>
    <mc:Fallback xmlns="">
      <p:transition spd="slow" advTm="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A1D32-E3C2-3C01-BD54-0F4BEFC8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273" y="-349668"/>
            <a:ext cx="645945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Visualization 1 – three Charts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3DB3C0-4F87-D377-D81D-A3CF95D3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4C8110-346B-0292-745C-6F443DB2A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1037"/>
            <a:ext cx="12018826" cy="61769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0236CA-9D71-2571-C041-D09CF763C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0FB7480-79CC-FF83-742A-82F5EC841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8"/>
    </mc:Choice>
    <mc:Fallback xmlns="">
      <p:transition spd="slow" advTm="1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3AAB0-00DE-1505-8637-E11E7803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50158-E1BA-E249-A7EB-4A9BA853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C1BDE9-29BC-23FE-B152-E8FF3E19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" y="0"/>
            <a:ext cx="12179446" cy="68580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ADA6D71-AC79-7865-299A-2E01BF54D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2"/>
    </mc:Choice>
    <mc:Fallback xmlns=""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0EA62-3DAA-EF06-4BAA-A92C2A00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9A21D-0874-4DE5-CE0C-C1792D49D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130B9F-E9DE-68F6-4637-7EFECCBC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90"/>
            <a:ext cx="12191999" cy="6876378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ED0F5C4-D443-08F9-F09E-17E07FAB2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8"/>
    </mc:Choice>
    <mc:Fallback xmlns="">
      <p:transition spd="slow" advTm="9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AC703-0599-4EE9-E1C3-2F9413AC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804" y="-180975"/>
            <a:ext cx="605439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Visualization 2 – Dashboard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FE0FE9-AF80-5232-4ACF-0971AAB54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CF8FCE-3AFF-FB89-F39A-9C7055885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4141"/>
            <a:ext cx="12192000" cy="6163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F580C5-2098-F9E4-73D2-0C04E7758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7C5B00-8800-300B-D178-C6DAC703A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3"/>
    </mc:Choice>
    <mc:Fallback xmlns="">
      <p:transition spd="slow" advTm="1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40</Words>
  <Application>Microsoft Office PowerPoint</Application>
  <PresentationFormat>宽屏</PresentationFormat>
  <Paragraphs>8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Office 主题​​</vt:lpstr>
      <vt:lpstr>Redshift (Queries on total &amp; max)</vt:lpstr>
      <vt:lpstr>PowerPoint 演示文稿</vt:lpstr>
      <vt:lpstr>Tableau – Live Data Connection</vt:lpstr>
      <vt:lpstr>Tableau – Live Data Synchronization</vt:lpstr>
      <vt:lpstr>Tableau (Table Display)</vt:lpstr>
      <vt:lpstr>Data Visualization 1 – three Charts</vt:lpstr>
      <vt:lpstr>PowerPoint 演示文稿</vt:lpstr>
      <vt:lpstr>PowerPoint 演示文稿</vt:lpstr>
      <vt:lpstr>Data Visualization 2 – Dashboard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of Lab 04 Step 49</dc:title>
  <dc:creator>航 赵</dc:creator>
  <cp:lastModifiedBy>森 房</cp:lastModifiedBy>
  <cp:revision>36</cp:revision>
  <dcterms:created xsi:type="dcterms:W3CDTF">2022-11-04T14:57:45Z</dcterms:created>
  <dcterms:modified xsi:type="dcterms:W3CDTF">2024-06-11T10:31:12Z</dcterms:modified>
</cp:coreProperties>
</file>